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2" r:id="rId2"/>
    <p:sldId id="263" r:id="rId3"/>
    <p:sldId id="264" r:id="rId4"/>
  </p:sldIdLst>
  <p:sldSz cx="6858000" cy="9906000" type="A4"/>
  <p:notesSz cx="6797675" cy="99282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5">
          <p15:clr>
            <a:srgbClr val="A4A3A4"/>
          </p15:clr>
        </p15:guide>
        <p15:guide id="2" pos="21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23" autoAdjust="0"/>
    <p:restoredTop sz="98401" autoAdjust="0"/>
  </p:normalViewPr>
  <p:slideViewPr>
    <p:cSldViewPr snapToGrid="0">
      <p:cViewPr varScale="1">
        <p:scale>
          <a:sx n="77" d="100"/>
          <a:sy n="77" d="100"/>
        </p:scale>
        <p:origin x="2838" y="108"/>
      </p:cViewPr>
      <p:guideLst>
        <p:guide orient="horz" pos="3115"/>
        <p:guide pos="2191"/>
      </p:guideLst>
    </p:cSldViewPr>
  </p:slideViewPr>
  <p:outlineViewPr>
    <p:cViewPr>
      <p:scale>
        <a:sx n="66" d="100"/>
        <a:sy n="66" d="100"/>
      </p:scale>
      <p:origin x="22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4BC37CD-C3A7-426F-AF5F-FA8D9B2EAF6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5635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64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11375" y="776288"/>
            <a:ext cx="25781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32338"/>
            <a:ext cx="498633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66263"/>
            <a:ext cx="29464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66263"/>
            <a:ext cx="29464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7065E2B-919E-470E-98F0-5A44FFAE7BF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9577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3076575"/>
            <a:ext cx="5829300" cy="212407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20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EF7B2-2319-4E62-A497-878E6B828A1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560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4F7A-463D-4B48-85EE-93B5F6336F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294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886325" y="881063"/>
            <a:ext cx="1457325" cy="79248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14350" y="881063"/>
            <a:ext cx="4219575" cy="79248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340E7-6BFB-4904-ADE3-98C980BCDF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994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9A0CA-AE7B-43BA-A02C-B536912EEC0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079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338" y="6365875"/>
            <a:ext cx="5829300" cy="19669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338" y="4198938"/>
            <a:ext cx="5829300" cy="21669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D0D68-1FA3-4308-B352-27D299AFDF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756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14350" y="2862263"/>
            <a:ext cx="283845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505200" y="2862263"/>
            <a:ext cx="283845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EE45-FB75-4ED6-B90F-2C9B006ABB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663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217738"/>
            <a:ext cx="3030538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3141663"/>
            <a:ext cx="3030538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4563" y="2217738"/>
            <a:ext cx="3030537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4563" y="3141663"/>
            <a:ext cx="3030537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E5565-E962-4B90-BD43-655F96A4593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348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BD16-D069-4A7A-9B61-8407E81290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966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3975C-2178-4E96-93AF-665C314EC3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9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3700"/>
            <a:ext cx="2255838" cy="1679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8" y="393700"/>
            <a:ext cx="3833812" cy="8455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2073275"/>
            <a:ext cx="2255838" cy="67754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5586D-11EB-4EB5-A817-C38CD25577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527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9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613" y="885825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613" y="7753350"/>
            <a:ext cx="4114800" cy="11620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DEAED-DB88-4FC9-AB49-AD19818D2A3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1595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81063"/>
            <a:ext cx="5829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862263"/>
            <a:ext cx="58293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9024938"/>
            <a:ext cx="142875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9024938"/>
            <a:ext cx="21717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9024938"/>
            <a:ext cx="142875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E543D02-31A5-429F-A9EB-511D59DFDB8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26" Type="http://schemas.openxmlformats.org/officeDocument/2006/relationships/image" Target="../media/image50.jpeg"/><Relationship Id="rId3" Type="http://schemas.openxmlformats.org/officeDocument/2006/relationships/image" Target="../media/image27.pn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5" Type="http://schemas.openxmlformats.org/officeDocument/2006/relationships/image" Target="../media/image49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24" Type="http://schemas.openxmlformats.org/officeDocument/2006/relationships/image" Target="../media/image48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23" Type="http://schemas.openxmlformats.org/officeDocument/2006/relationships/image" Target="../media/image47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935C29D-E8C4-41B3-975F-C456389CDCD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4911" r="33263" b="36423"/>
          <a:stretch/>
        </p:blipFill>
        <p:spPr>
          <a:xfrm>
            <a:off x="1902079" y="7473908"/>
            <a:ext cx="892800" cy="1188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B759E0F-9B3C-4281-8775-101F943A62E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6" t="23945" r="35262" b="37154"/>
          <a:stretch/>
        </p:blipFill>
        <p:spPr>
          <a:xfrm>
            <a:off x="4959120" y="7466531"/>
            <a:ext cx="892800" cy="1188000"/>
          </a:xfrm>
          <a:prstGeom prst="rect">
            <a:avLst/>
          </a:prstGeom>
        </p:spPr>
      </p:pic>
      <p:pic>
        <p:nvPicPr>
          <p:cNvPr id="2088" name="그림 2087">
            <a:extLst>
              <a:ext uri="{FF2B5EF4-FFF2-40B4-BE49-F238E27FC236}">
                <a16:creationId xmlns:a16="http://schemas.microsoft.com/office/drawing/2014/main" id="{791DB73B-038B-4069-9229-FED3E79CDD4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3" t="2384" r="23287" b="33349"/>
          <a:stretch/>
        </p:blipFill>
        <p:spPr>
          <a:xfrm>
            <a:off x="4966777" y="6148147"/>
            <a:ext cx="892800" cy="1188000"/>
          </a:xfrm>
          <a:prstGeom prst="rect">
            <a:avLst/>
          </a:prstGeom>
        </p:spPr>
      </p:pic>
      <p:pic>
        <p:nvPicPr>
          <p:cNvPr id="2090" name="그림 2089">
            <a:extLst>
              <a:ext uri="{FF2B5EF4-FFF2-40B4-BE49-F238E27FC236}">
                <a16:creationId xmlns:a16="http://schemas.microsoft.com/office/drawing/2014/main" id="{3FE31392-31A8-4943-810B-4A8C8CDC5CA0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8" t="7259" r="28689" b="33355"/>
          <a:stretch/>
        </p:blipFill>
        <p:spPr>
          <a:xfrm>
            <a:off x="892227" y="7473908"/>
            <a:ext cx="892800" cy="1188000"/>
          </a:xfrm>
          <a:prstGeom prst="rect">
            <a:avLst/>
          </a:prstGeom>
        </p:spPr>
      </p:pic>
      <p:pic>
        <p:nvPicPr>
          <p:cNvPr id="2094" name="그림 2093">
            <a:extLst>
              <a:ext uri="{FF2B5EF4-FFF2-40B4-BE49-F238E27FC236}">
                <a16:creationId xmlns:a16="http://schemas.microsoft.com/office/drawing/2014/main" id="{BA15757F-4F35-4E11-A366-2B42DE1B59DE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13195" r="28914" b="30094"/>
          <a:stretch/>
        </p:blipFill>
        <p:spPr>
          <a:xfrm>
            <a:off x="2910701" y="7472677"/>
            <a:ext cx="892800" cy="1188000"/>
          </a:xfrm>
          <a:prstGeom prst="rect">
            <a:avLst/>
          </a:prstGeom>
        </p:spPr>
      </p:pic>
      <p:pic>
        <p:nvPicPr>
          <p:cNvPr id="2096" name="그림 2095">
            <a:extLst>
              <a:ext uri="{FF2B5EF4-FFF2-40B4-BE49-F238E27FC236}">
                <a16:creationId xmlns:a16="http://schemas.microsoft.com/office/drawing/2014/main" id="{E9AECEEF-A494-4918-85FB-BFF9D33B3A0E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8010" r="29199" b="22527"/>
          <a:stretch/>
        </p:blipFill>
        <p:spPr>
          <a:xfrm>
            <a:off x="3952780" y="7472677"/>
            <a:ext cx="892800" cy="1188000"/>
          </a:xfrm>
          <a:prstGeom prst="rect">
            <a:avLst/>
          </a:prstGeom>
        </p:spPr>
      </p:pic>
      <p:pic>
        <p:nvPicPr>
          <p:cNvPr id="2077" name="그림 2076">
            <a:extLst>
              <a:ext uri="{FF2B5EF4-FFF2-40B4-BE49-F238E27FC236}">
                <a16:creationId xmlns:a16="http://schemas.microsoft.com/office/drawing/2014/main" id="{864BC0A0-5371-43AE-B583-A8AD9A7F83C6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8" t="14587" r="29654" b="37086"/>
          <a:stretch/>
        </p:blipFill>
        <p:spPr>
          <a:xfrm>
            <a:off x="4965231" y="4829762"/>
            <a:ext cx="892800" cy="1188000"/>
          </a:xfrm>
          <a:prstGeom prst="rect">
            <a:avLst/>
          </a:prstGeom>
        </p:spPr>
      </p:pic>
      <p:pic>
        <p:nvPicPr>
          <p:cNvPr id="2080" name="그림 2079">
            <a:extLst>
              <a:ext uri="{FF2B5EF4-FFF2-40B4-BE49-F238E27FC236}">
                <a16:creationId xmlns:a16="http://schemas.microsoft.com/office/drawing/2014/main" id="{398892D2-FED0-4BFB-9CE0-DA6BCFCA9E7D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0" t="9369" r="26538" b="26994"/>
          <a:stretch/>
        </p:blipFill>
        <p:spPr>
          <a:xfrm>
            <a:off x="892227" y="6155524"/>
            <a:ext cx="892800" cy="1188000"/>
          </a:xfrm>
          <a:prstGeom prst="rect">
            <a:avLst/>
          </a:prstGeom>
        </p:spPr>
      </p:pic>
      <p:pic>
        <p:nvPicPr>
          <p:cNvPr id="2082" name="그림 2081">
            <a:extLst>
              <a:ext uri="{FF2B5EF4-FFF2-40B4-BE49-F238E27FC236}">
                <a16:creationId xmlns:a16="http://schemas.microsoft.com/office/drawing/2014/main" id="{D430B6ED-8FD2-4C75-8338-67827912A161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8" t="12720" r="25292" b="28861"/>
          <a:stretch/>
        </p:blipFill>
        <p:spPr>
          <a:xfrm>
            <a:off x="1914605" y="6155524"/>
            <a:ext cx="892800" cy="1188000"/>
          </a:xfrm>
          <a:prstGeom prst="rect">
            <a:avLst/>
          </a:prstGeom>
        </p:spPr>
      </p:pic>
      <p:pic>
        <p:nvPicPr>
          <p:cNvPr id="2084" name="그림 2083">
            <a:extLst>
              <a:ext uri="{FF2B5EF4-FFF2-40B4-BE49-F238E27FC236}">
                <a16:creationId xmlns:a16="http://schemas.microsoft.com/office/drawing/2014/main" id="{F775D74C-53F0-45FD-9B69-1E05B4769E3C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1" t="19533" r="34126" b="39212"/>
          <a:stretch/>
        </p:blipFill>
        <p:spPr>
          <a:xfrm>
            <a:off x="2933363" y="6155524"/>
            <a:ext cx="892800" cy="1188000"/>
          </a:xfrm>
          <a:prstGeom prst="rect">
            <a:avLst/>
          </a:prstGeom>
        </p:spPr>
      </p:pic>
      <p:pic>
        <p:nvPicPr>
          <p:cNvPr id="2086" name="그림 2085">
            <a:extLst>
              <a:ext uri="{FF2B5EF4-FFF2-40B4-BE49-F238E27FC236}">
                <a16:creationId xmlns:a16="http://schemas.microsoft.com/office/drawing/2014/main" id="{A9F883A3-285E-4B6D-9FC1-0D4F246883E8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4" t="10915" r="26452" b="31977"/>
          <a:stretch/>
        </p:blipFill>
        <p:spPr>
          <a:xfrm>
            <a:off x="3952121" y="6155524"/>
            <a:ext cx="892800" cy="1188000"/>
          </a:xfrm>
          <a:prstGeom prst="rect">
            <a:avLst/>
          </a:prstGeom>
        </p:spPr>
      </p:pic>
      <p:pic>
        <p:nvPicPr>
          <p:cNvPr id="2067" name="그림 2066">
            <a:extLst>
              <a:ext uri="{FF2B5EF4-FFF2-40B4-BE49-F238E27FC236}">
                <a16:creationId xmlns:a16="http://schemas.microsoft.com/office/drawing/2014/main" id="{DE0506A6-D1F4-4BA9-8CFF-B04821194975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19121" r="31436" b="24284"/>
          <a:stretch/>
        </p:blipFill>
        <p:spPr>
          <a:xfrm>
            <a:off x="4965231" y="3505232"/>
            <a:ext cx="892800" cy="1188000"/>
          </a:xfrm>
          <a:prstGeom prst="rect">
            <a:avLst/>
          </a:prstGeom>
        </p:spPr>
      </p:pic>
      <p:pic>
        <p:nvPicPr>
          <p:cNvPr id="2069" name="그림 2068">
            <a:extLst>
              <a:ext uri="{FF2B5EF4-FFF2-40B4-BE49-F238E27FC236}">
                <a16:creationId xmlns:a16="http://schemas.microsoft.com/office/drawing/2014/main" id="{4C450B28-413F-4B79-BC32-D2F808848FF3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4543" r="27970" b="36272"/>
          <a:stretch/>
        </p:blipFill>
        <p:spPr>
          <a:xfrm>
            <a:off x="886150" y="4832632"/>
            <a:ext cx="892800" cy="1188000"/>
          </a:xfrm>
          <a:prstGeom prst="rect">
            <a:avLst/>
          </a:prstGeom>
        </p:spPr>
      </p:pic>
      <p:pic>
        <p:nvPicPr>
          <p:cNvPr id="2071" name="그림 2070">
            <a:extLst>
              <a:ext uri="{FF2B5EF4-FFF2-40B4-BE49-F238E27FC236}">
                <a16:creationId xmlns:a16="http://schemas.microsoft.com/office/drawing/2014/main" id="{DA6585CF-9217-4BBB-AC14-02CD20D48929}"/>
              </a:ext>
            </a:extLst>
          </p:cNvPr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t="6495" r="26850" b="26512"/>
          <a:stretch/>
        </p:blipFill>
        <p:spPr>
          <a:xfrm>
            <a:off x="1901650" y="4832632"/>
            <a:ext cx="892800" cy="1188000"/>
          </a:xfrm>
          <a:prstGeom prst="rect">
            <a:avLst/>
          </a:prstGeom>
        </p:spPr>
      </p:pic>
      <p:pic>
        <p:nvPicPr>
          <p:cNvPr id="2073" name="그림 2072">
            <a:extLst>
              <a:ext uri="{FF2B5EF4-FFF2-40B4-BE49-F238E27FC236}">
                <a16:creationId xmlns:a16="http://schemas.microsoft.com/office/drawing/2014/main" id="{F920A237-644D-47FB-B3FE-6C32BAC9105A}"/>
              </a:ext>
            </a:extLst>
          </p:cNvPr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9" t="11870" r="27975" b="32202"/>
          <a:stretch/>
        </p:blipFill>
        <p:spPr>
          <a:xfrm>
            <a:off x="2927286" y="4830378"/>
            <a:ext cx="892800" cy="1188000"/>
          </a:xfrm>
          <a:prstGeom prst="rect">
            <a:avLst/>
          </a:prstGeom>
        </p:spPr>
      </p:pic>
      <p:pic>
        <p:nvPicPr>
          <p:cNvPr id="2075" name="그림 2074">
            <a:extLst>
              <a:ext uri="{FF2B5EF4-FFF2-40B4-BE49-F238E27FC236}">
                <a16:creationId xmlns:a16="http://schemas.microsoft.com/office/drawing/2014/main" id="{9BD6EF14-A215-4639-B4B0-69AADBE93D2A}"/>
              </a:ext>
            </a:extLst>
          </p:cNvPr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2" t="16621" r="30211" b="29550"/>
          <a:stretch/>
        </p:blipFill>
        <p:spPr>
          <a:xfrm>
            <a:off x="3952922" y="4830378"/>
            <a:ext cx="892800" cy="1188000"/>
          </a:xfrm>
          <a:prstGeom prst="rect">
            <a:avLst/>
          </a:prstGeom>
        </p:spPr>
      </p:pic>
      <p:pic>
        <p:nvPicPr>
          <p:cNvPr id="2063" name="그림 2062">
            <a:extLst>
              <a:ext uri="{FF2B5EF4-FFF2-40B4-BE49-F238E27FC236}">
                <a16:creationId xmlns:a16="http://schemas.microsoft.com/office/drawing/2014/main" id="{BD4CB2E1-76D7-46C9-9081-C94C5807A275}"/>
              </a:ext>
            </a:extLst>
          </p:cNvPr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6" t="14079" r="27979" b="31329"/>
          <a:stretch/>
        </p:blipFill>
        <p:spPr>
          <a:xfrm>
            <a:off x="2927715" y="3509740"/>
            <a:ext cx="892800" cy="1188000"/>
          </a:xfrm>
          <a:prstGeom prst="rect">
            <a:avLst/>
          </a:prstGeom>
        </p:spPr>
      </p:pic>
      <p:pic>
        <p:nvPicPr>
          <p:cNvPr id="2059" name="그림 2058">
            <a:extLst>
              <a:ext uri="{FF2B5EF4-FFF2-40B4-BE49-F238E27FC236}">
                <a16:creationId xmlns:a16="http://schemas.microsoft.com/office/drawing/2014/main" id="{2A8D8E82-D427-42D4-B326-34C39F978731}"/>
              </a:ext>
            </a:extLst>
          </p:cNvPr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3" t="9874" r="28775" b="38041"/>
          <a:stretch/>
        </p:blipFill>
        <p:spPr>
          <a:xfrm>
            <a:off x="884769" y="3509740"/>
            <a:ext cx="892800" cy="1188000"/>
          </a:xfrm>
          <a:prstGeom prst="rect">
            <a:avLst/>
          </a:prstGeom>
        </p:spPr>
      </p:pic>
      <p:pic>
        <p:nvPicPr>
          <p:cNvPr id="2061" name="그림 2060">
            <a:extLst>
              <a:ext uri="{FF2B5EF4-FFF2-40B4-BE49-F238E27FC236}">
                <a16:creationId xmlns:a16="http://schemas.microsoft.com/office/drawing/2014/main" id="{B6C20B29-2085-4685-A019-3B3EBC66AA1E}"/>
              </a:ext>
            </a:extLst>
          </p:cNvPr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6" t="16012" r="29017" b="32926"/>
          <a:stretch/>
        </p:blipFill>
        <p:spPr>
          <a:xfrm>
            <a:off x="1905337" y="3509740"/>
            <a:ext cx="892800" cy="1188000"/>
          </a:xfrm>
          <a:prstGeom prst="rect">
            <a:avLst/>
          </a:prstGeom>
        </p:spPr>
      </p:pic>
      <p:pic>
        <p:nvPicPr>
          <p:cNvPr id="2065" name="그림 2064">
            <a:extLst>
              <a:ext uri="{FF2B5EF4-FFF2-40B4-BE49-F238E27FC236}">
                <a16:creationId xmlns:a16="http://schemas.microsoft.com/office/drawing/2014/main" id="{63DAAF82-36DC-47D3-A790-DACEA24A8A18}"/>
              </a:ext>
            </a:extLst>
          </p:cNvPr>
          <p:cNvPicPr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7931" r="28574" b="31319"/>
          <a:stretch/>
        </p:blipFill>
        <p:spPr>
          <a:xfrm>
            <a:off x="3943072" y="3509740"/>
            <a:ext cx="892800" cy="1188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4FFFAE5-2B7A-4E57-B9CD-216765B96FE8}"/>
              </a:ext>
            </a:extLst>
          </p:cNvPr>
          <p:cNvPicPr>
            <a:picLocks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0" r="24914" b="30192"/>
          <a:stretch/>
        </p:blipFill>
        <p:spPr>
          <a:xfrm>
            <a:off x="1905337" y="2186848"/>
            <a:ext cx="892800" cy="1188000"/>
          </a:xfrm>
          <a:prstGeom prst="rect">
            <a:avLst/>
          </a:prstGeom>
        </p:spPr>
      </p:pic>
      <p:pic>
        <p:nvPicPr>
          <p:cNvPr id="2053" name="그림 2052">
            <a:extLst>
              <a:ext uri="{FF2B5EF4-FFF2-40B4-BE49-F238E27FC236}">
                <a16:creationId xmlns:a16="http://schemas.microsoft.com/office/drawing/2014/main" id="{24ECAA4B-C0CC-4868-9B48-1B94C9382E2E}"/>
              </a:ext>
            </a:extLst>
          </p:cNvPr>
          <p:cNvPicPr>
            <a:picLocks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0" t="12139" r="33559" b="44376"/>
          <a:stretch/>
        </p:blipFill>
        <p:spPr>
          <a:xfrm>
            <a:off x="2925905" y="2186848"/>
            <a:ext cx="892800" cy="1188000"/>
          </a:xfrm>
          <a:prstGeom prst="rect">
            <a:avLst/>
          </a:prstGeom>
        </p:spPr>
      </p:pic>
      <p:pic>
        <p:nvPicPr>
          <p:cNvPr id="2055" name="그림 2054">
            <a:extLst>
              <a:ext uri="{FF2B5EF4-FFF2-40B4-BE49-F238E27FC236}">
                <a16:creationId xmlns:a16="http://schemas.microsoft.com/office/drawing/2014/main" id="{351F19EE-2EBA-4313-93BA-0370139E8158}"/>
              </a:ext>
            </a:extLst>
          </p:cNvPr>
          <p:cNvPicPr>
            <a:picLocks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6" t="17506" r="29868" b="31368"/>
          <a:stretch/>
        </p:blipFill>
        <p:spPr>
          <a:xfrm>
            <a:off x="3946473" y="2186848"/>
            <a:ext cx="892800" cy="1188000"/>
          </a:xfrm>
          <a:prstGeom prst="rect">
            <a:avLst/>
          </a:prstGeom>
        </p:spPr>
      </p:pic>
      <p:pic>
        <p:nvPicPr>
          <p:cNvPr id="2057" name="그림 2056">
            <a:extLst>
              <a:ext uri="{FF2B5EF4-FFF2-40B4-BE49-F238E27FC236}">
                <a16:creationId xmlns:a16="http://schemas.microsoft.com/office/drawing/2014/main" id="{B009FF2E-B5E8-450D-AE2C-D744814D21BA}"/>
              </a:ext>
            </a:extLst>
          </p:cNvPr>
          <p:cNvPicPr>
            <a:picLocks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t="17111" r="34978" b="37287"/>
          <a:stretch/>
        </p:blipFill>
        <p:spPr>
          <a:xfrm>
            <a:off x="4967042" y="2186848"/>
            <a:ext cx="892800" cy="1188000"/>
          </a:xfrm>
          <a:prstGeom prst="rect">
            <a:avLst/>
          </a:prstGeom>
        </p:spPr>
      </p:pic>
      <p:pic>
        <p:nvPicPr>
          <p:cNvPr id="2051" name="그림 2050">
            <a:extLst>
              <a:ext uri="{FF2B5EF4-FFF2-40B4-BE49-F238E27FC236}">
                <a16:creationId xmlns:a16="http://schemas.microsoft.com/office/drawing/2014/main" id="{BE80B149-9959-4301-B250-B8446BEB0E4E}"/>
              </a:ext>
            </a:extLst>
          </p:cNvPr>
          <p:cNvPicPr>
            <a:picLocks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4" t="7954" r="23987" b="29881"/>
          <a:stretch/>
        </p:blipFill>
        <p:spPr>
          <a:xfrm>
            <a:off x="884769" y="2186848"/>
            <a:ext cx="892800" cy="1188000"/>
          </a:xfrm>
          <a:prstGeom prst="rect">
            <a:avLst/>
          </a:prstGeom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30893"/>
              </p:ext>
            </p:extLst>
          </p:nvPr>
        </p:nvGraphicFramePr>
        <p:xfrm>
          <a:off x="838200" y="2105023"/>
          <a:ext cx="5092800" cy="655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8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8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137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강민규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김성현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김완선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김재현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김형범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37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박동환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박세민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송민승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신해인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신혜린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137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이상호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이승민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이진성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ysClr val="windowText" lastClr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이태훈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장동주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37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장준철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최가은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최진우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함아영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허준녕</a:t>
                      </a:r>
                      <a:endParaRPr lang="ko-KR" altLang="en-US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137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강민우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김기성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 err="1">
                          <a:solidFill>
                            <a:sysClr val="windowText" lastClr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김민제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200" b="0" dirty="0">
                          <a:solidFill>
                            <a:sysClr val="windowText" lastClr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김시우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김재연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78" name="Text Box 54"/>
          <p:cNvSpPr txBox="1">
            <a:spLocks noChangeArrowheads="1"/>
          </p:cNvSpPr>
          <p:nvPr/>
        </p:nvSpPr>
        <p:spPr bwMode="auto">
          <a:xfrm>
            <a:off x="562174" y="463037"/>
            <a:ext cx="5610126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Information Storage Materials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(1</a:t>
            </a:r>
            <a:r>
              <a:rPr lang="en-US" altLang="ko-KR" b="1" baseline="30000" dirty="0">
                <a:latin typeface="Monotype Corsiva" pitchFamily="66" charset="0"/>
                <a:ea typeface="휴먼매직체" pitchFamily="18" charset="-127"/>
              </a:rPr>
              <a:t>st</a:t>
            </a: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Semester 2018)  (1)</a:t>
            </a:r>
          </a:p>
        </p:txBody>
      </p:sp>
    </p:spTree>
    <p:extLst>
      <p:ext uri="{BB962C8B-B14F-4D97-AF65-F5344CB8AC3E}">
        <p14:creationId xmlns:p14="http://schemas.microsoft.com/office/powerpoint/2010/main" val="220506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D435C963-4990-4829-B996-EC10D52E933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 t="10228" r="30755" b="34271"/>
          <a:stretch/>
        </p:blipFill>
        <p:spPr>
          <a:xfrm>
            <a:off x="4968304" y="7435010"/>
            <a:ext cx="892800" cy="118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820B6A9-146E-401A-AE0B-8E95DC0A796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3618" t="20280" r="25129" b="31668"/>
          <a:stretch/>
        </p:blipFill>
        <p:spPr>
          <a:xfrm>
            <a:off x="3962007" y="6128428"/>
            <a:ext cx="892800" cy="118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36169CA-B4B3-495D-89FD-7BC7D5F96B5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061" t="21493" r="29242" b="29103"/>
          <a:stretch/>
        </p:blipFill>
        <p:spPr>
          <a:xfrm>
            <a:off x="1933957" y="6131203"/>
            <a:ext cx="892800" cy="118800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2EB4ABB0-7243-4882-B020-2ABEA33AA83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0" t="16590" r="29998" b="33411"/>
          <a:stretch/>
        </p:blipFill>
        <p:spPr>
          <a:xfrm>
            <a:off x="4966066" y="6128428"/>
            <a:ext cx="892800" cy="1188000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FF7BE359-69DB-485F-B0D0-DF32D72F1023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5" t="14224" r="30175" b="35776"/>
          <a:stretch/>
        </p:blipFill>
        <p:spPr>
          <a:xfrm>
            <a:off x="918457" y="7444009"/>
            <a:ext cx="892800" cy="1188000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4DC814E4-5F8A-4C1E-AF74-49320D2A5851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10829" r="31523" b="39171"/>
          <a:stretch/>
        </p:blipFill>
        <p:spPr>
          <a:xfrm>
            <a:off x="1923685" y="7444009"/>
            <a:ext cx="892800" cy="1188000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0780B665-4026-4AFC-A606-844DFE76D460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9" t="11690" r="25824" b="27452"/>
          <a:stretch/>
        </p:blipFill>
        <p:spPr>
          <a:xfrm>
            <a:off x="3970025" y="7441234"/>
            <a:ext cx="892800" cy="1188000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9D06B910-65E9-4E1A-841C-59A19A8A536F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9065" r="27170" b="26027"/>
          <a:stretch/>
        </p:blipFill>
        <p:spPr>
          <a:xfrm>
            <a:off x="2949457" y="7441234"/>
            <a:ext cx="892800" cy="1188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32BF21B1-AF2B-4418-AF8A-3AD6413120E7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9" t="9226" r="28339" b="31756"/>
          <a:stretch/>
        </p:blipFill>
        <p:spPr>
          <a:xfrm>
            <a:off x="4980830" y="4815622"/>
            <a:ext cx="892800" cy="1188000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3123ECCA-350C-4B10-B947-559E208610C9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t="11933" r="27763" b="25129"/>
          <a:stretch/>
        </p:blipFill>
        <p:spPr>
          <a:xfrm>
            <a:off x="918457" y="6134652"/>
            <a:ext cx="892800" cy="1188000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2F52D9A-7A42-48DA-994C-7FB954BB9D8B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12664" r="27576" b="22613"/>
          <a:stretch/>
        </p:blipFill>
        <p:spPr>
          <a:xfrm>
            <a:off x="2949457" y="6131540"/>
            <a:ext cx="892800" cy="1188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6B4618C-59C6-4DDF-9820-E2B1EDD0EB57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3" t="19378" r="34286" b="40305"/>
          <a:stretch/>
        </p:blipFill>
        <p:spPr>
          <a:xfrm>
            <a:off x="4966066" y="3509040"/>
            <a:ext cx="892800" cy="118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4B124-B268-4945-860F-0C47EFF8A16B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4" t="12165" r="29949" b="32859"/>
          <a:stretch/>
        </p:blipFill>
        <p:spPr>
          <a:xfrm>
            <a:off x="918457" y="4821846"/>
            <a:ext cx="892800" cy="1188000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66D5128B-FC18-4A50-9DF4-716501FE9747}"/>
              </a:ext>
            </a:extLst>
          </p:cNvPr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11548" r="35372" b="38452"/>
          <a:stretch/>
        </p:blipFill>
        <p:spPr>
          <a:xfrm>
            <a:off x="1933957" y="4821846"/>
            <a:ext cx="892800" cy="1188000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1BAFA258-206A-4BBC-B7D9-FFE20D75B756}"/>
              </a:ext>
            </a:extLst>
          </p:cNvPr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1" t="5411" r="27398" b="36655"/>
          <a:stretch/>
        </p:blipFill>
        <p:spPr>
          <a:xfrm>
            <a:off x="2942846" y="4821846"/>
            <a:ext cx="892800" cy="11880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0FAABF71-E465-4042-9469-D37A7F720BF5}"/>
              </a:ext>
            </a:extLst>
          </p:cNvPr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4" t="11547" r="28198" b="34855"/>
          <a:stretch/>
        </p:blipFill>
        <p:spPr>
          <a:xfrm>
            <a:off x="3962007" y="4821846"/>
            <a:ext cx="892800" cy="118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42F1CE0-B7C0-47A9-81D4-FB1102E2C5C8}"/>
              </a:ext>
            </a:extLst>
          </p:cNvPr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3" t="12052" r="30749" b="32955"/>
          <a:stretch/>
        </p:blipFill>
        <p:spPr>
          <a:xfrm>
            <a:off x="909821" y="2196234"/>
            <a:ext cx="892800" cy="118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2870A1D-10E0-4AB4-9FA3-189F3840084F}"/>
              </a:ext>
            </a:extLst>
          </p:cNvPr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1" t="18887" r="34917" b="36125"/>
          <a:stretch/>
        </p:blipFill>
        <p:spPr>
          <a:xfrm>
            <a:off x="1925321" y="2196234"/>
            <a:ext cx="892800" cy="118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633EBA3-4645-432D-B585-8ED8D8E25235}"/>
              </a:ext>
            </a:extLst>
          </p:cNvPr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1" t="4962" r="26446" b="37199"/>
          <a:stretch/>
        </p:blipFill>
        <p:spPr>
          <a:xfrm>
            <a:off x="2940821" y="2196234"/>
            <a:ext cx="892800" cy="1188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A84C9F9-BC3A-479D-B848-D7D34332D37B}"/>
              </a:ext>
            </a:extLst>
          </p:cNvPr>
          <p:cNvPicPr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2" t="3531" r="24749" b="31138"/>
          <a:stretch/>
        </p:blipFill>
        <p:spPr>
          <a:xfrm>
            <a:off x="3956321" y="2196234"/>
            <a:ext cx="892800" cy="118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B62A653-8CB4-4F6B-BFB2-6090A4F1D342}"/>
              </a:ext>
            </a:extLst>
          </p:cNvPr>
          <p:cNvPicPr>
            <a:picLocks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7" t="13377" r="33086" b="38645"/>
          <a:stretch/>
        </p:blipFill>
        <p:spPr>
          <a:xfrm>
            <a:off x="914474" y="3509040"/>
            <a:ext cx="892800" cy="118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09D5C26-C3EE-45F7-BF7C-59B10E4F668F}"/>
              </a:ext>
            </a:extLst>
          </p:cNvPr>
          <p:cNvPicPr>
            <a:picLocks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2" t="14644" r="26976" b="26503"/>
          <a:stretch/>
        </p:blipFill>
        <p:spPr>
          <a:xfrm>
            <a:off x="4968712" y="2196234"/>
            <a:ext cx="892800" cy="118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C5967D-535E-43D1-9D45-1ABC2B82DC40}"/>
              </a:ext>
            </a:extLst>
          </p:cNvPr>
          <p:cNvPicPr>
            <a:picLocks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5956" r="26293" b="33232"/>
          <a:stretch/>
        </p:blipFill>
        <p:spPr>
          <a:xfrm>
            <a:off x="1927372" y="3509040"/>
            <a:ext cx="892800" cy="1188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93C7919-C90F-4978-AB46-9FDB5DBE169C}"/>
              </a:ext>
            </a:extLst>
          </p:cNvPr>
          <p:cNvPicPr>
            <a:picLocks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2" t="9280" r="31160" b="41008"/>
          <a:stretch/>
        </p:blipFill>
        <p:spPr>
          <a:xfrm>
            <a:off x="2940270" y="3509040"/>
            <a:ext cx="892800" cy="118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ED0B8A-ECFC-4824-B7F0-66FCE888B14F}"/>
              </a:ext>
            </a:extLst>
          </p:cNvPr>
          <p:cNvPicPr>
            <a:picLocks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 t="13929" r="31118" b="36853"/>
          <a:stretch/>
        </p:blipFill>
        <p:spPr>
          <a:xfrm>
            <a:off x="3953168" y="3509040"/>
            <a:ext cx="892800" cy="1188000"/>
          </a:xfrm>
          <a:prstGeom prst="rect">
            <a:avLst/>
          </a:prstGeom>
        </p:spPr>
      </p:pic>
      <p:sp>
        <p:nvSpPr>
          <p:cNvPr id="33" name="Text Box 54"/>
          <p:cNvSpPr txBox="1">
            <a:spLocks noChangeArrowheads="1"/>
          </p:cNvSpPr>
          <p:nvPr/>
        </p:nvSpPr>
        <p:spPr bwMode="auto">
          <a:xfrm>
            <a:off x="562174" y="463037"/>
            <a:ext cx="5610126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Information Storage Materials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(1</a:t>
            </a:r>
            <a:r>
              <a:rPr lang="en-US" altLang="ko-KR" b="1" baseline="30000" dirty="0">
                <a:latin typeface="Monotype Corsiva" pitchFamily="66" charset="0"/>
                <a:ea typeface="휴먼매직체" pitchFamily="18" charset="-127"/>
              </a:rPr>
              <a:t>st</a:t>
            </a: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Semester 2018)  (2)</a:t>
            </a:r>
          </a:p>
        </p:txBody>
      </p:sp>
      <p:graphicFrame>
        <p:nvGraphicFramePr>
          <p:cNvPr id="56" name="표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390383"/>
              </p:ext>
            </p:extLst>
          </p:nvPr>
        </p:nvGraphicFramePr>
        <p:xfrm>
          <a:off x="854440" y="2102916"/>
          <a:ext cx="5076560" cy="6558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1799"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김정기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김호진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마지웅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문자강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박소영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박인호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ysClr val="windowText" lastClr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박형준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박희우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배지홍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서덕래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성정수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신승민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양연희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오제헌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유정연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윤성지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이성주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이세원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이세홍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이윤선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이현우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ysClr val="windowText" lastClr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정현직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최성수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최승원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최형원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93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5C70CD5-258A-4B80-859D-E31EEBAA185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0" t="6741" r="35330" b="43259"/>
          <a:stretch/>
        </p:blipFill>
        <p:spPr>
          <a:xfrm>
            <a:off x="902816" y="2196234"/>
            <a:ext cx="892800" cy="118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808723F-F405-47D5-BBB5-9EB40140A12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7898" t="11858" r="23250" b="32968"/>
          <a:stretch/>
        </p:blipFill>
        <p:spPr>
          <a:xfrm>
            <a:off x="4987228" y="2196234"/>
            <a:ext cx="892800" cy="118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9085795-6A4A-4D27-BDE0-CB01B58CC0C3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1" t="11933" r="32459" b="38067"/>
          <a:stretch/>
        </p:blipFill>
        <p:spPr>
          <a:xfrm>
            <a:off x="1923919" y="2196234"/>
            <a:ext cx="892800" cy="118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EF0C34-1CC9-4BB2-BA54-29E8B40F7929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1" t="14604" r="30959" b="35396"/>
          <a:stretch/>
        </p:blipFill>
        <p:spPr>
          <a:xfrm>
            <a:off x="2945022" y="2196234"/>
            <a:ext cx="892800" cy="118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F4AC4A3-B40A-422A-BF17-D89218A91A6A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 t="9254" r="29498" b="31385"/>
          <a:stretch/>
        </p:blipFill>
        <p:spPr>
          <a:xfrm>
            <a:off x="3966125" y="2196234"/>
            <a:ext cx="892800" cy="1188000"/>
          </a:xfrm>
          <a:prstGeom prst="rect">
            <a:avLst/>
          </a:prstGeom>
        </p:spPr>
      </p:pic>
      <p:graphicFrame>
        <p:nvGraphicFramePr>
          <p:cNvPr id="56" name="표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40492"/>
              </p:ext>
            </p:extLst>
          </p:nvPr>
        </p:nvGraphicFramePr>
        <p:xfrm>
          <a:off x="854440" y="2102916"/>
          <a:ext cx="5076560" cy="6558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1799"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하준범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홍석빈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 err="1">
                          <a:solidFill>
                            <a:sysClr val="windowText" lastClr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황규태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황진성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김주영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endParaRPr lang="ko-KR" altLang="en-US" sz="1200" b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200" b="0" dirty="0">
                        <a:solidFill>
                          <a:sysClr val="windowText" lastClr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1799"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0" dirty="0">
                        <a:solidFill>
                          <a:sysClr val="windowText" lastClr="000000"/>
                        </a:solidFill>
                        <a:latin typeface="휴먼매직체" panose="02030504000101010101" pitchFamily="18" charset="-127"/>
                        <a:ea typeface="휴먼매직체" panose="02030504000101010101" pitchFamily="18" charset="-127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Text Box 54"/>
          <p:cNvSpPr txBox="1">
            <a:spLocks noChangeArrowheads="1"/>
          </p:cNvSpPr>
          <p:nvPr/>
        </p:nvSpPr>
        <p:spPr bwMode="auto">
          <a:xfrm>
            <a:off x="562174" y="463037"/>
            <a:ext cx="5610126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Information Storage Materials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(1</a:t>
            </a:r>
            <a:r>
              <a:rPr lang="en-US" altLang="ko-KR" b="1" baseline="30000" dirty="0">
                <a:latin typeface="Monotype Corsiva" pitchFamily="66" charset="0"/>
                <a:ea typeface="휴먼매직체" pitchFamily="18" charset="-127"/>
              </a:rPr>
              <a:t>st</a:t>
            </a:r>
            <a:r>
              <a:rPr lang="en-US" altLang="ko-KR" b="1" dirty="0">
                <a:latin typeface="Monotype Corsiva" pitchFamily="66" charset="0"/>
                <a:ea typeface="휴먼매직체" pitchFamily="18" charset="-127"/>
              </a:rPr>
              <a:t>Semester 2018)  (3)</a:t>
            </a:r>
          </a:p>
        </p:txBody>
      </p:sp>
    </p:spTree>
    <p:extLst>
      <p:ext uri="{BB962C8B-B14F-4D97-AF65-F5344CB8AC3E}">
        <p14:creationId xmlns:p14="http://schemas.microsoft.com/office/powerpoint/2010/main" val="578958862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5134</TotalTime>
  <Words>85</Words>
  <Application>Microsoft Office PowerPoint</Application>
  <PresentationFormat>A4 용지(210x297mm)</PresentationFormat>
  <Paragraphs>61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8" baseType="lpstr">
      <vt:lpstr>굴림</vt:lpstr>
      <vt:lpstr>휴먼매직체</vt:lpstr>
      <vt:lpstr>휴먼모음T</vt:lpstr>
      <vt:lpstr>Monotype Corsiva</vt:lpstr>
      <vt:lpstr>기본 디자인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이우영</dc:creator>
  <cp:lastModifiedBy>system999</cp:lastModifiedBy>
  <cp:revision>283</cp:revision>
  <cp:lastPrinted>2018-03-15T00:49:01Z</cp:lastPrinted>
  <dcterms:created xsi:type="dcterms:W3CDTF">2003-03-05T15:46:01Z</dcterms:created>
  <dcterms:modified xsi:type="dcterms:W3CDTF">2018-03-15T08:30:59Z</dcterms:modified>
</cp:coreProperties>
</file>